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A29785-C24C-4CA9-106A-3EFA59E8FC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E669EC9-4CCA-7415-8FA3-131048D363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53D3773-A97E-8D82-4956-4CBD521A78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E9EA6-78C2-44C0-A405-B8FBBDB7C267}" type="datetimeFigureOut">
              <a:rPr lang="ru-RU" smtClean="0"/>
              <a:t>27.12.2022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3761696-D431-4638-1178-F5DE4D3DD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B55B9D8-BD21-C52E-53A4-559640F04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716DF-7E01-4A33-B347-D7069B390D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5237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A45280-20FB-1ABF-3045-5E8F495AD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203196A-4346-2160-62D4-A398DD0228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7022167-C296-97DE-67B1-1FAF728E2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E9EA6-78C2-44C0-A405-B8FBBDB7C267}" type="datetimeFigureOut">
              <a:rPr lang="ru-RU" smtClean="0"/>
              <a:t>27.12.2022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35CD77D-5ACE-8B31-9013-11081502D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9B3F9D3-A21C-F830-D5F0-3DEA8DE0E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716DF-7E01-4A33-B347-D7069B390D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10535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7EBD41-452F-096A-8082-5C2F2F220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D5C35BC-64F0-F2EF-8BEB-0EE6AE7C8C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10C5D99-7E8B-F169-D93F-AEA6F9D49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E9EA6-78C2-44C0-A405-B8FBBDB7C267}" type="datetimeFigureOut">
              <a:rPr lang="ru-RU" smtClean="0"/>
              <a:t>27.12.2022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CD55314-6E56-915E-F384-B6AF6193FB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4BF468A-9AC9-9590-7D8C-C09FDFF52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716DF-7E01-4A33-B347-D7069B390D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631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D0A7F6-07D3-3C73-8138-5EEAE7F3B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3D197C8-B748-BF29-5414-46C99E402C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F24CF20-90B2-13D9-7ADF-96C25CD475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EFC1F89-99EC-A176-26B0-A3B8F5D28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E9EA6-78C2-44C0-A405-B8FBBDB7C267}" type="datetimeFigureOut">
              <a:rPr lang="ru-RU" smtClean="0"/>
              <a:t>27.12.2022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4A0704F-872E-AAC9-82DB-E235473DDC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DB4EEB3-9A92-ED2D-95F6-004EB8670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716DF-7E01-4A33-B347-D7069B390D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61544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03B918-463D-8B5A-3C72-99ECC121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E699176-0FBC-C110-D3AB-5E1B408DFE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DE67DF3-93AD-2CF0-1777-10EE7EF9F4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03229E0-12D2-452B-EE1E-991536C848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DB09460-F420-8925-0C6B-7D24EE15B9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B3F4223-AF08-D125-C05C-428FC94D52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E9EA6-78C2-44C0-A405-B8FBBDB7C267}" type="datetimeFigureOut">
              <a:rPr lang="ru-RU" smtClean="0"/>
              <a:t>27.12.2022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E822EB0-1C8D-99AE-BDDF-482A5C46A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9457BA1-CD04-AE23-5453-3C9C23E55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716DF-7E01-4A33-B347-D7069B390D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54437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262998-1CF7-0D20-A5C0-B45F3A470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1FDC3AB-7B88-0484-9F9C-F3F08F4DEB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E9EA6-78C2-44C0-A405-B8FBBDB7C267}" type="datetimeFigureOut">
              <a:rPr lang="ru-RU" smtClean="0"/>
              <a:t>27.12.2022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A7C5075-7EE6-B558-BFE4-2B09B8606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3AEBB6D-022B-928F-9138-7F9DC43BC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716DF-7E01-4A33-B347-D7069B390D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8944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84943D9-397E-4054-56BB-A9F1F26693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E9EA6-78C2-44C0-A405-B8FBBDB7C267}" type="datetimeFigureOut">
              <a:rPr lang="ru-RU" smtClean="0"/>
              <a:t>27.12.2022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3E728DA2-85C1-3305-837E-95C403272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6F23C90-AE29-DEB0-7EBD-9BB7A8FF83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716DF-7E01-4A33-B347-D7069B390D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4707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7BB550-F42E-2A7E-1827-F4C2EEBBD4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818C0F4-9E00-8C96-6D08-758C145E12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23BA9BF-1FA8-1B5E-EA03-B98965E7D2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C705B06-4B6C-3FBC-7D14-9D8EA5063A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E9EA6-78C2-44C0-A405-B8FBBDB7C267}" type="datetimeFigureOut">
              <a:rPr lang="ru-RU" smtClean="0"/>
              <a:t>27.12.2022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AA0F41F-F027-49A8-976A-BFF83AEFBE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D8D1F89-F5E8-5E54-3612-48AFE8657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716DF-7E01-4A33-B347-D7069B390D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36833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C823D4-73DE-87CD-FD4F-9829B7F36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BD91866-5282-93A6-E5C3-8DB8C00F51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B77B741-AFD7-BF2E-FD80-A497CBCDBA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45DD1C3-3D3E-EC77-EA99-D3286EAC82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E9EA6-78C2-44C0-A405-B8FBBDB7C267}" type="datetimeFigureOut">
              <a:rPr lang="ru-RU" smtClean="0"/>
              <a:t>27.12.2022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09DE9D9-B7D2-CE75-19E8-5AF18745E4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98A4A5B-EE41-498C-40FF-5BD08E246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716DF-7E01-4A33-B347-D7069B390D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5227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11E8E4-3581-02BA-5162-EFC1E41CB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1202444-8F9A-27C9-5DAE-5947BAC568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344537D-C768-420D-F70D-6A49C95516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E9EA6-78C2-44C0-A405-B8FBBDB7C267}" type="datetimeFigureOut">
              <a:rPr lang="ru-RU" smtClean="0"/>
              <a:t>27.12.2022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C03E17-B925-60DC-EAD7-C67686B95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3FF26EC-B6C1-D4CE-3E2A-98DB22378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716DF-7E01-4A33-B347-D7069B390D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74461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C6065DE-2999-048B-6F0C-804C1FF4B8E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0197F61-2AAC-86D0-F23F-9787898E19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F9234C2-F94A-39AC-8AEE-1FBDB92510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E9EA6-78C2-44C0-A405-B8FBBDB7C267}" type="datetimeFigureOut">
              <a:rPr lang="ru-RU" smtClean="0"/>
              <a:t>27.12.2022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9A5F5B3-753F-91D7-978B-2986A61D3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ED06C3F-9E3B-C0DE-20D7-A796540AA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716DF-7E01-4A33-B347-D7069B390D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7964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1ED0EB-7551-B76E-51DD-6AA7C7F996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7659FCB-0C0C-9774-B075-F14AA42457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FAE85A6-142D-5414-2314-408F775162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FE9EA6-78C2-44C0-A405-B8FBBDB7C267}" type="datetimeFigureOut">
              <a:rPr lang="ru-RU" smtClean="0"/>
              <a:t>27.12.2022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F6D8A04-E91A-D965-4343-125B9585E3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2919DCB-B751-0DBA-86F8-C9650CBF43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7716DF-7E01-4A33-B347-D7069B390D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2304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492179F-1D02-A953-54CD-32418872B43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818" y="176375"/>
            <a:ext cx="1066800" cy="113347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66BB1B7-2D75-826D-DF38-918377D9D972}"/>
              </a:ext>
            </a:extLst>
          </p:cNvPr>
          <p:cNvSpPr txBox="1"/>
          <p:nvPr/>
        </p:nvSpPr>
        <p:spPr>
          <a:xfrm>
            <a:off x="-181252" y="1423118"/>
            <a:ext cx="31249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ПРОКУРАТУРА</a:t>
            </a:r>
          </a:p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информирует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4E6E021-66BB-E822-7D2A-FDDD48B02534}"/>
              </a:ext>
            </a:extLst>
          </p:cNvPr>
          <p:cNvSpPr txBox="1"/>
          <p:nvPr/>
        </p:nvSpPr>
        <p:spPr>
          <a:xfrm>
            <a:off x="190725" y="2800558"/>
            <a:ext cx="2490331" cy="147732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«Принудительные меры воспитательного воздействия как иные меры уголовно-правового характера»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D96B2FD-F25D-6824-A443-155B990820A7}"/>
              </a:ext>
            </a:extLst>
          </p:cNvPr>
          <p:cNvSpPr txBox="1"/>
          <p:nvPr/>
        </p:nvSpPr>
        <p:spPr>
          <a:xfrm>
            <a:off x="3090022" y="674400"/>
            <a:ext cx="8806056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Уголовное законодательство Российской Федерации (часть 2 статьи 87, статьи 90 - 92 УК РФ</a:t>
            </a:r>
            <a:r>
              <a:rPr lang="ru-RU" sz="1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 в отношении несовершеннолетних, совершивших преступление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предусматривает возможность применения принудительных мер воспитательного воздействия.</a:t>
            </a:r>
          </a:p>
          <a:p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К принудительным мерам воспитательного воздействия законодатель относит такие, как предупреждение, передача под надзор родителей или лиц их заменяющих, либо специализированного государственного органа, возложение обязанности загладить причиненный вред, ограничение досуга и установление особых требований к поведению несовершеннолетнего.</a:t>
            </a:r>
          </a:p>
          <a:p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Следователь с согласия руководителя следственного органа, а также дознаватель с согласия прокурора вправе вынести постановление о прекращении уголовного преследования и возбуждении перед судом ходатайства о применении к несовершеннолетнему обвиняемому принудительной меры воспитательного воздействия. Но указанные право и обязанность должностных лиц возникают при условии, что в ходе предварительного расследования уголовного дела о преступлении небольшой или средней тяжести будет установлена возможность исправления несовершеннолетнего без применения наказания.</a:t>
            </a:r>
          </a:p>
          <a:p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При рассмотрении уголовного дела о преступлении небольшой или средней тяжести суд вправе, постановив обвинительный приговор, освободить несовершеннолетнего от наказания и применить к нему принудительные меры воспитательного воздействия. В таком случае суд постановляет обвинительный приговор без назначения наказания.</a:t>
            </a:r>
          </a:p>
          <a:p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Если несовершеннолетний за совершение преступления средней тяжести, а также тяжкого преступления осужден к лишению свободы, суд вправе освободить его, за исключением лиц, перечисленных в части 5 статьи 92 УК РФ, от отбывания назначенного наказания с помещением в специальное учебно-воспитательное учреждение закрытого типа.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86C9A26-5827-A49D-06C2-B27704930981}"/>
              </a:ext>
            </a:extLst>
          </p:cNvPr>
          <p:cNvSpPr txBox="1"/>
          <p:nvPr/>
        </p:nvSpPr>
        <p:spPr>
          <a:xfrm>
            <a:off x="226829" y="4263116"/>
            <a:ext cx="245422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Усть-Джегутинская межрайонная прокуратура КЧР, тел. +7 (87875) 7-24-64</a:t>
            </a:r>
          </a:p>
        </p:txBody>
      </p:sp>
    </p:spTree>
    <p:extLst>
      <p:ext uri="{BB962C8B-B14F-4D97-AF65-F5344CB8AC3E}">
        <p14:creationId xmlns:p14="http://schemas.microsoft.com/office/powerpoint/2010/main" val="50120403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</TotalTime>
  <Words>26</Words>
  <Application>Microsoft Office PowerPoint</Application>
  <PresentationFormat>Широкоэкранный</PresentationFormat>
  <Paragraphs>10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Милана Жигунова</dc:creator>
  <cp:lastModifiedBy>Мадина</cp:lastModifiedBy>
  <cp:revision>10</cp:revision>
  <dcterms:created xsi:type="dcterms:W3CDTF">2022-12-25T11:31:08Z</dcterms:created>
  <dcterms:modified xsi:type="dcterms:W3CDTF">2022-12-27T17:01:36Z</dcterms:modified>
</cp:coreProperties>
</file>